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18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8708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61425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3973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02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348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0709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2325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205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2136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12907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2661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2DF8A8-841C-4954-90BB-FC4B687F5EBF}" type="datetimeFigureOut">
              <a:rPr lang="es-MX" smtClean="0"/>
              <a:t>26/02/2019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037C-4CDA-4E59-945D-14BE2A18200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3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427253" y="407762"/>
            <a:ext cx="4178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CAJA NEGRA DE LA EVALUACION DOCENTE</a:t>
            </a:r>
            <a:endParaRPr lang="es-MX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936" y="1906429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Calendarizan fechas de aplicación de evaluación docente (Mayo y Nov.)</a:t>
            </a:r>
          </a:p>
          <a:p>
            <a:pPr marL="228600" indent="-228600">
              <a:spcAft>
                <a:spcPts val="800"/>
              </a:spcAft>
              <a:buAutoNum type="arabicPeriod"/>
            </a:pPr>
            <a:endParaRPr lang="es-MX" sz="1100" b="1" dirty="0" smtClean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-228600"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Instrumento de evaluación</a:t>
            </a:r>
          </a:p>
          <a:p>
            <a:pPr>
              <a:spcAft>
                <a:spcPts val="800"/>
              </a:spcAft>
            </a:pPr>
            <a:endParaRPr lang="es-MX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9695" y="1392971"/>
            <a:ext cx="119436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ENTRADAS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3320937" y="1387316"/>
            <a:ext cx="4391025" cy="1038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Recurso Humano, Internet, computadoras, impresora, sistema de evaluación docente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059804" y="1076782"/>
            <a:ext cx="1176027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RECURSOS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3320936" y="3012916"/>
            <a:ext cx="4391025" cy="15898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Difusión del periodo de evaluación por todos los medios desde tutorías, Facebook, pagina del </a:t>
            </a:r>
            <a:r>
              <a:rPr lang="es-MX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ith</a:t>
            </a: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personal sobre la apertura de la </a:t>
            </a:r>
            <a:r>
              <a:rPr lang="es-MX" sz="900" dirty="0" err="1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Docente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Se  informa a los estudiantes que pueden entrar al sistema de evaluación docente  con su usuario y contraseña que ya tienen asignado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9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Centro de computo (CC) da seguimiento de que se este llevando acabo el proceso sin contratiempos</a:t>
            </a: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Al termino de la fecha el centro de computo </a:t>
            </a:r>
            <a:r>
              <a:rPr lang="es-MX" sz="1000" dirty="0" err="1" smtClean="0">
                <a:ea typeface="Calibri" panose="020F0502020204030204" pitchFamily="34" charset="0"/>
                <a:cs typeface="Times New Roman" panose="02020603050405020304" pitchFamily="18" charset="0"/>
              </a:rPr>
              <a:t>admvo</a:t>
            </a: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 procesa la información y realiza la retroalimentación.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CC envía la información a Desarrollo Académico (DA) para su posterior distribución</a:t>
            </a:r>
          </a:p>
          <a:p>
            <a:pPr marL="228600" indent="-228600">
              <a:lnSpc>
                <a:spcPts val="1080"/>
              </a:lnSpc>
              <a:buAutoNum type="arabicPeriod"/>
            </a:pPr>
            <a:r>
              <a:rPr lang="es-MX" sz="10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 emite oficio a los Jefe académicos (JA) con los resultados obtenidos</a:t>
            </a:r>
            <a:endParaRPr lang="es-MX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ángulo 12"/>
          <p:cNvSpPr/>
          <p:nvPr/>
        </p:nvSpPr>
        <p:spPr>
          <a:xfrm>
            <a:off x="5165987" y="2655586"/>
            <a:ext cx="1069844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PROCESO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3320935" y="5147291"/>
            <a:ext cx="4391025" cy="10902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 el 100 % de docentes sean  evaluados</a:t>
            </a: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882299" y="4681240"/>
            <a:ext cx="1268296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INDICADOR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ángulo 15"/>
          <p:cNvSpPr/>
          <p:nvPr/>
        </p:nvSpPr>
        <p:spPr>
          <a:xfrm>
            <a:off x="9128148" y="1896091"/>
            <a:ext cx="1873885" cy="3251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Resultados de la evaluación docente 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Oficio para JA de la entrega de la evaluación docente</a:t>
            </a:r>
          </a:p>
          <a:p>
            <a:pPr marL="228600" indent="-228600">
              <a:lnSpc>
                <a:spcPct val="107000"/>
              </a:lnSpc>
              <a:spcAft>
                <a:spcPts val="800"/>
              </a:spcAft>
              <a:buAutoNum type="arabicPeriod"/>
            </a:pP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Oficio para JA, </a:t>
            </a:r>
            <a:r>
              <a:rPr lang="es-MX" sz="1100" b="1" dirty="0" smtClean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</a:t>
            </a: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tificando sobre los resultados de la </a:t>
            </a:r>
            <a:r>
              <a:rPr lang="es-MX" sz="1100" b="1" dirty="0" err="1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ev</a:t>
            </a:r>
            <a:r>
              <a:rPr lang="es-MX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Docente de maestros con calificaciones fuera del promedio mínimo aceptable.</a:t>
            </a:r>
            <a:endParaRPr lang="es-MX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9642710" y="1387316"/>
            <a:ext cx="955453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SALIDAS</a:t>
            </a:r>
            <a:endParaRPr lang="es-MX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93520" y="5688767"/>
            <a:ext cx="2535810" cy="10140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PELIGRO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Que la información obtenida en la evaluación no sea veraz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9128148" y="6099717"/>
            <a:ext cx="1956164" cy="49746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RIESGO</a:t>
            </a: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 smtClean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No se puede asegurar la mejora continua al no  contar con un medible que nos permita detectar áreas de oportunidad en el quehacer docente</a:t>
            </a:r>
            <a:r>
              <a:rPr lang="es-MX" sz="8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800" dirty="0">
                <a:ea typeface="Calibri" panose="020F0502020204030204" pitchFamily="34" charset="0"/>
                <a:cs typeface="Times New Roman" panose="02020603050405020304" pitchFamily="18" charset="0"/>
              </a:rPr>
              <a:t>No detectaríamos las necesidades de capacitación docente</a:t>
            </a:r>
            <a:r>
              <a:rPr lang="es-MX" sz="900" dirty="0"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8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8" name="Flecha arriba y abajo 27"/>
          <p:cNvSpPr/>
          <p:nvPr/>
        </p:nvSpPr>
        <p:spPr>
          <a:xfrm>
            <a:off x="4613640" y="2425540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9" name="Flecha arriba y abajo 28"/>
          <p:cNvSpPr/>
          <p:nvPr/>
        </p:nvSpPr>
        <p:spPr>
          <a:xfrm>
            <a:off x="4613639" y="4627319"/>
            <a:ext cx="138663" cy="587375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Flecha izquierda y derecha 29"/>
          <p:cNvSpPr/>
          <p:nvPr/>
        </p:nvSpPr>
        <p:spPr>
          <a:xfrm>
            <a:off x="7811978" y="3653610"/>
            <a:ext cx="1216152" cy="161784"/>
          </a:xfrm>
          <a:prstGeom prst="left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Flecha derecha 30"/>
          <p:cNvSpPr/>
          <p:nvPr/>
        </p:nvSpPr>
        <p:spPr>
          <a:xfrm>
            <a:off x="2522322" y="3670506"/>
            <a:ext cx="747097" cy="1448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Documento 31"/>
          <p:cNvSpPr/>
          <p:nvPr/>
        </p:nvSpPr>
        <p:spPr>
          <a:xfrm>
            <a:off x="2172130" y="4757712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Documento 32"/>
          <p:cNvSpPr/>
          <p:nvPr/>
        </p:nvSpPr>
        <p:spPr>
          <a:xfrm>
            <a:off x="7354778" y="5783813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4" name="Documento 33"/>
          <p:cNvSpPr/>
          <p:nvPr/>
        </p:nvSpPr>
        <p:spPr>
          <a:xfrm>
            <a:off x="10689513" y="4777917"/>
            <a:ext cx="914400" cy="612648"/>
          </a:xfrm>
          <a:prstGeom prst="flowChart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Multidocumento 34"/>
          <p:cNvSpPr/>
          <p:nvPr/>
        </p:nvSpPr>
        <p:spPr>
          <a:xfrm>
            <a:off x="7187234" y="4070078"/>
            <a:ext cx="1060704" cy="758952"/>
          </a:xfrm>
          <a:prstGeom prst="flowChartMultidocumen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CuadroTexto 1"/>
          <p:cNvSpPr txBox="1"/>
          <p:nvPr/>
        </p:nvSpPr>
        <p:spPr>
          <a:xfrm>
            <a:off x="8921578" y="131804"/>
            <a:ext cx="281734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1100" b="1" dirty="0" smtClean="0"/>
              <a:t>Versión 1.0 No,. 12, 2018</a:t>
            </a:r>
          </a:p>
          <a:p>
            <a:pPr algn="r"/>
            <a:r>
              <a:rPr lang="es-MX" sz="1100" b="1" dirty="0" smtClean="0"/>
              <a:t>Elaborado por: M.E. Julia Graciela Preciado León</a:t>
            </a:r>
            <a:endParaRPr lang="es-MX" sz="1100" b="1" dirty="0"/>
          </a:p>
        </p:txBody>
      </p:sp>
    </p:spTree>
    <p:extLst>
      <p:ext uri="{BB962C8B-B14F-4D97-AF65-F5344CB8AC3E}">
        <p14:creationId xmlns:p14="http://schemas.microsoft.com/office/powerpoint/2010/main" val="16230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9280</TotalTime>
  <Words>262</Words>
  <Application>Microsoft Office PowerPoint</Application>
  <PresentationFormat>Panorámica</PresentationFormat>
  <Paragraphs>44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Guillermo Salvador Plata Martínez</dc:creator>
  <cp:lastModifiedBy>Usuario de Windows</cp:lastModifiedBy>
  <cp:revision>34</cp:revision>
  <cp:lastPrinted>2019-02-05T19:45:45Z</cp:lastPrinted>
  <dcterms:created xsi:type="dcterms:W3CDTF">2017-10-05T18:52:50Z</dcterms:created>
  <dcterms:modified xsi:type="dcterms:W3CDTF">2019-02-26T16:22:39Z</dcterms:modified>
</cp:coreProperties>
</file>